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195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7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7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5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7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4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5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3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5665-57C7-4EEB-B015-D90EED1055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C02-D900-4EAB-AB63-DF10327762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8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E836-6DD9-48C3-8CB4-DAA7CF8BF10F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A41C-B7F9-4FA3-8851-32C2E6DAB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29948" y="1721709"/>
            <a:ext cx="58571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</a:t>
            </a:r>
            <a:r>
              <a:rPr lang="en-US" sz="6000" b="1" dirty="0" smtClean="0">
                <a:solidFill>
                  <a:prstClr val="black"/>
                </a:solidFill>
                <a:latin typeface="Calibri Light" panose="020F0302020204030204"/>
              </a:rPr>
              <a:t>6.3  </a:t>
            </a: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 smtClean="0">
                <a:solidFill>
                  <a:prstClr val="black"/>
                </a:solidFill>
                <a:latin typeface="Calibri Light" panose="020F0302020204030204"/>
              </a:rPr>
              <a:t>Volumes by Cylindrical Shells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177" y="638681"/>
            <a:ext cx="7572375" cy="600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102" y="1686939"/>
            <a:ext cx="7410450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654" y="3445214"/>
            <a:ext cx="1238250" cy="352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177" y="3887722"/>
            <a:ext cx="7448550" cy="590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977" y="4740614"/>
            <a:ext cx="75247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6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39541"/>
            <a:ext cx="9029828" cy="2429518"/>
            <a:chOff x="0" y="239541"/>
            <a:chExt cx="9029828" cy="242951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5403" y="239541"/>
              <a:ext cx="8734425" cy="227647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0" y="1178011"/>
              <a:ext cx="1268627" cy="1491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659" y="3355117"/>
            <a:ext cx="3067050" cy="280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1348" y="2942581"/>
            <a:ext cx="389572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3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22" y="849012"/>
            <a:ext cx="7610475" cy="2095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871" y="3084813"/>
            <a:ext cx="3019425" cy="3143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0796" y="3656956"/>
            <a:ext cx="31623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3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175" y="461576"/>
            <a:ext cx="7705725" cy="3562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601" y="4162963"/>
            <a:ext cx="2588869" cy="269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3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95" y="431714"/>
            <a:ext cx="7991475" cy="1809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941" y="2344051"/>
            <a:ext cx="7010400" cy="22193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7978" y="4144276"/>
            <a:ext cx="10763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9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96106" y="2591185"/>
            <a:ext cx="7553325" cy="2219325"/>
            <a:chOff x="820051" y="1833304"/>
            <a:chExt cx="7553325" cy="221932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0051" y="1833304"/>
              <a:ext cx="7553325" cy="221932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7796" y="3709729"/>
              <a:ext cx="1000125" cy="3429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662756" y="970384"/>
            <a:ext cx="7686675" cy="1620801"/>
            <a:chOff x="662756" y="970384"/>
            <a:chExt cx="7686675" cy="16208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756" y="1038610"/>
              <a:ext cx="7686675" cy="155257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1940767" y="970384"/>
              <a:ext cx="230155" cy="111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1073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71" y="794932"/>
            <a:ext cx="7724775" cy="657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834" y="1452157"/>
            <a:ext cx="3095625" cy="2505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071" y="4204375"/>
            <a:ext cx="7467600" cy="647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3883" y="4953506"/>
            <a:ext cx="4629150" cy="1114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5009" y="5853618"/>
            <a:ext cx="6477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838" y="570993"/>
            <a:ext cx="7467600" cy="638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188" y="1209168"/>
            <a:ext cx="3390900" cy="2486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838" y="3878904"/>
            <a:ext cx="76390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4382" y="405623"/>
            <a:ext cx="7789523" cy="7546334"/>
            <a:chOff x="684382" y="405623"/>
            <a:chExt cx="7789523" cy="754633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4382" y="1461378"/>
              <a:ext cx="7639050" cy="66675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2957" y="405623"/>
              <a:ext cx="7610475" cy="63817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92281" y="2301605"/>
              <a:ext cx="3095625" cy="283845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6280" y="5313532"/>
              <a:ext cx="7667625" cy="2638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460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4.44444E-6 -0.18796 " pathEditMode="fixed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Resident</dc:creator>
  <cp:lastModifiedBy>Resident</cp:lastModifiedBy>
  <cp:revision>10</cp:revision>
  <dcterms:created xsi:type="dcterms:W3CDTF">2019-06-07T15:42:24Z</dcterms:created>
  <dcterms:modified xsi:type="dcterms:W3CDTF">2019-06-07T17:01:25Z</dcterms:modified>
</cp:coreProperties>
</file>